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96" r:id="rId3"/>
    <p:sldId id="375" r:id="rId4"/>
    <p:sldId id="397" r:id="rId5"/>
    <p:sldId id="398" r:id="rId6"/>
    <p:sldId id="399" r:id="rId7"/>
    <p:sldId id="400" r:id="rId8"/>
    <p:sldId id="401" r:id="rId9"/>
    <p:sldId id="402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16" r:id="rId31"/>
    <p:sldId id="325" r:id="rId32"/>
    <p:sldId id="370" r:id="rId33"/>
    <p:sldId id="322" r:id="rId34"/>
    <p:sldId id="366" r:id="rId35"/>
    <p:sldId id="315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71" r:id="rId58"/>
    <p:sldId id="320" r:id="rId59"/>
    <p:sldId id="364" r:id="rId60"/>
    <p:sldId id="365" r:id="rId61"/>
    <p:sldId id="372" r:id="rId62"/>
    <p:sldId id="318" r:id="rId63"/>
    <p:sldId id="323" r:id="rId64"/>
    <p:sldId id="324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88181" autoAdjust="0"/>
  </p:normalViewPr>
  <p:slideViewPr>
    <p:cSldViewPr snapToGrid="0">
      <p:cViewPr varScale="1">
        <p:scale>
          <a:sx n="68" d="100"/>
          <a:sy n="68" d="100"/>
        </p:scale>
        <p:origin x="11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4230D-028B-4FD7-9A97-06C1175A1F91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F48BE-04C6-46B5-88BC-FEE4592B9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F48BE-04C6-46B5-88BC-FEE4592B9C0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339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https://www.raspberrypi.org/software/)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F48BE-04C6-46B5-88BC-FEE4592B9C0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01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https://www.raspberrypi.org/documentation/configuration/wireless/headless.md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F48BE-04C6-46B5-88BC-FEE4592B9C0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00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https://www.hivemq.com/mqtt-client-library-encyclopedia/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F48BE-04C6-46B5-88BC-FEE4592B9C0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08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https://www.raspberrypi.org/blog/coding-on-raspberry-pi-remotely-with-visual-studio-code/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F48BE-04C6-46B5-88BC-FEE4592B9C0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645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https://learn.adafruit.com/dht-humidity-sensing-on-raspberry-pi-with-gdocs-logging/python-setup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F48BE-04C6-46B5-88BC-FEE4592B9C0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7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https://learn.sparkfun.com/tutorials/how-to-run-a-raspberry-pi-program-on-startup/introduction</a:t>
            </a:r>
          </a:p>
          <a:p>
            <a:r>
              <a:rPr lang="en-US" altLang="zh-TW" smtClean="0"/>
              <a:t>https://www.raspberrypi.org/forums/viewtopic.php?t=294014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F48BE-04C6-46B5-88BC-FEE4592B9C0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98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https://unsplash.com/photos/KdeqA3aTnBY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F48BE-04C6-46B5-88BC-FEE4592B9C0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63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https://unsplash.com/photos/ruQHpukrN7c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F48BE-04C6-46B5-88BC-FEE4592B9C0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36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56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48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60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67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73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79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441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82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4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2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F7BD0-DBC2-4C1B-8E76-ABD2C0BC2FB0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0F86E-4596-435C-B34A-E6A723900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24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aspberrypi.org/product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://victorgau.com/wetland" TargetMode="Externa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vemq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aspberrypi.org/software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261" t="3402" r="5137" b="15321"/>
          <a:stretch/>
        </p:blipFill>
        <p:spPr>
          <a:xfrm>
            <a:off x="8071558" y="3412688"/>
            <a:ext cx="3669958" cy="325633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16000" y="1122363"/>
            <a:ext cx="10035822" cy="2387600"/>
          </a:xfrm>
        </p:spPr>
        <p:txBody>
          <a:bodyPr>
            <a:normAutofit/>
          </a:bodyPr>
          <a:lstStyle/>
          <a:p>
            <a:r>
              <a:rPr lang="zh-TW" altLang="en-US" sz="8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樹</a:t>
            </a:r>
            <a:r>
              <a:rPr lang="zh-TW" altLang="en-US"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莓</a:t>
            </a:r>
            <a:r>
              <a:rPr lang="zh-TW" altLang="en-US" sz="8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派簡介</a:t>
            </a:r>
            <a:endParaRPr lang="zh-TW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66986"/>
          </a:xfrm>
        </p:spPr>
        <p:txBody>
          <a:bodyPr>
            <a:normAutofit lnSpcReduction="10000"/>
          </a:bodyPr>
          <a:lstStyle/>
          <a:p>
            <a:endParaRPr lang="en-US" altLang="zh-TW" sz="40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0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5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5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唯</a:t>
            </a:r>
            <a:r>
              <a:rPr lang="zh-TW" altLang="en-US" sz="5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客學院</a:t>
            </a:r>
            <a:endParaRPr lang="en-US" altLang="zh-TW" sz="58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75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怎麼安裝作業系統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93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燒錄作業系統至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RPi</a:t>
            </a:r>
            <a:endParaRPr lang="zh-TW" altLang="en-US">
              <a:latin typeface="思源黑體" panose="020B0500000000000000" pitchFamily="34" charset="-120"/>
              <a:ea typeface="思源黑體" panose="020B0500000000000000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8389" y="2285384"/>
            <a:ext cx="6477000" cy="4267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1611037"/>
            <a:ext cx="964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使用 </a:t>
            </a:r>
            <a:r>
              <a:rPr lang="en-US" altLang="zh-TW" sz="2400">
                <a:latin typeface="思源黑體" panose="020B0500000000000000" pitchFamily="34" charset="-120"/>
                <a:ea typeface="思源黑體" panose="020B0500000000000000" pitchFamily="34" charset="-120"/>
              </a:rPr>
              <a:t>Raspberry Pi Imager (https://www.raspberrypi.org/software/)</a:t>
            </a:r>
            <a:endParaRPr lang="zh-TW" altLang="en-US" sz="2400">
              <a:latin typeface="思源黑體" panose="020B0500000000000000" pitchFamily="34" charset="-120"/>
              <a:ea typeface="思源黑體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635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243012"/>
            <a:ext cx="6496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6" y="1242393"/>
            <a:ext cx="6496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243012"/>
            <a:ext cx="6496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243012"/>
            <a:ext cx="6496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243012"/>
            <a:ext cx="6496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243012"/>
            <a:ext cx="6496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243012"/>
            <a:ext cx="6496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8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243012"/>
            <a:ext cx="6496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RPi</a:t>
            </a: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是什麼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07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沒有螢幕、</a:t>
            </a: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鍵盤？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怎麼設定</a:t>
            </a:r>
            <a:r>
              <a:rPr lang="zh-TW" alt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連線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Raspberry Pi Headless Connection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設定 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wpa_supplicant.conf</a:t>
            </a:r>
          </a:p>
          <a:p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Enable</a:t>
            </a: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 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ssh (</a:t>
            </a: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在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boot</a:t>
            </a: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建立一個 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ssh </a:t>
            </a: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空白檔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)</a:t>
            </a:r>
            <a:endParaRPr lang="zh-TW" altLang="en-US">
              <a:latin typeface="思源黑體" panose="020B0500000000000000" pitchFamily="34" charset="-120"/>
              <a:ea typeface="思源黑體" panose="020B0500000000000000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82133" y="3622418"/>
            <a:ext cx="9302045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ctrl_interface=DIR=/var/run/wpa_supplicant GROUP=netdev</a:t>
            </a:r>
          </a:p>
          <a:p>
            <a:r>
              <a:rPr lang="en-US" altLang="zh-TW" sz="200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update_config=1</a:t>
            </a:r>
          </a:p>
          <a:p>
            <a:r>
              <a:rPr lang="en-US" altLang="zh-TW" sz="2000" smtClean="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country=</a:t>
            </a:r>
            <a:r>
              <a:rPr lang="en-US" altLang="zh-TW" sz="2000" b="1" smtClean="0">
                <a:solidFill>
                  <a:srgbClr val="FF0000"/>
                </a:solidFill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&lt;Insert 2 letter ISO 3166-1 country code here&gt;</a:t>
            </a:r>
          </a:p>
          <a:p>
            <a:endParaRPr lang="en-US" altLang="zh-TW" sz="2000" smtClean="0">
              <a:latin typeface="Courier New" panose="02070309020205020404" pitchFamily="49" charset="0"/>
              <a:ea typeface="思源黑體" panose="020B0500000000000000" pitchFamily="34" charset="-120"/>
              <a:cs typeface="Courier New" panose="02070309020205020404" pitchFamily="49" charset="0"/>
            </a:endParaRPr>
          </a:p>
          <a:p>
            <a:r>
              <a:rPr lang="en-US" altLang="zh-TW" sz="2000" smtClean="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network</a:t>
            </a:r>
            <a:r>
              <a:rPr lang="en-US" altLang="zh-TW" sz="200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={</a:t>
            </a:r>
          </a:p>
          <a:p>
            <a:r>
              <a:rPr lang="en-US" altLang="zh-TW" sz="200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 ssid="</a:t>
            </a:r>
            <a:r>
              <a:rPr lang="en-US" altLang="zh-TW" sz="2000" b="1">
                <a:solidFill>
                  <a:srgbClr val="FF0000"/>
                </a:solidFill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&lt;Name of your wireless LAN&gt;</a:t>
            </a:r>
            <a:r>
              <a:rPr lang="en-US" altLang="zh-TW" sz="200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"</a:t>
            </a:r>
          </a:p>
          <a:p>
            <a:r>
              <a:rPr lang="en-US" altLang="zh-TW" sz="200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 psk="</a:t>
            </a:r>
            <a:r>
              <a:rPr lang="en-US" altLang="zh-TW" sz="2000" b="1">
                <a:solidFill>
                  <a:srgbClr val="FF0000"/>
                </a:solidFill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&lt;Password for your wireless LAN&gt;</a:t>
            </a:r>
            <a:r>
              <a:rPr lang="en-US" altLang="zh-TW" sz="200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"</a:t>
            </a:r>
          </a:p>
          <a:p>
            <a:r>
              <a:rPr lang="en-US" altLang="zh-TW" sz="2000">
                <a:latin typeface="Courier New" panose="02070309020205020404" pitchFamily="49" charset="0"/>
                <a:ea typeface="思源黑體" panose="020B0500000000000000" pitchFamily="34" charset="-120"/>
                <a:cs typeface="Courier New" panose="02070309020205020404" pitchFamily="49" charset="0"/>
              </a:rPr>
              <a:t>}</a:t>
            </a:r>
            <a:endParaRPr lang="zh-TW" altLang="en-US" sz="2000">
              <a:latin typeface="Courier New" panose="02070309020205020404" pitchFamily="49" charset="0"/>
              <a:ea typeface="思源黑體" panose="020B0500000000000000" pitchFamily="34" charset="-120"/>
              <a:cs typeface="Courier New" panose="02070309020205020404" pitchFamily="49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82133" y="3118149"/>
            <a:ext cx="41762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solidFill>
                  <a:srgbClr val="FF0000"/>
                </a:solidFill>
                <a:latin typeface="思源黑體" panose="020B0500000000000000" pitchFamily="34" charset="-120"/>
                <a:ea typeface="思源黑體" panose="020B0500000000000000" pitchFamily="34" charset="-120"/>
              </a:rPr>
              <a:t>wpa_supplicant.conf </a:t>
            </a:r>
            <a:r>
              <a:rPr lang="zh-TW" altLang="en-US" sz="2400" smtClean="0">
                <a:solidFill>
                  <a:srgbClr val="FF0000"/>
                </a:solidFill>
                <a:latin typeface="思源黑體" panose="020B0500000000000000" pitchFamily="34" charset="-120"/>
                <a:ea typeface="思源黑體" panose="020B0500000000000000" pitchFamily="34" charset="-120"/>
              </a:rPr>
              <a:t>範例：</a:t>
            </a:r>
            <a:endParaRPr lang="en-US" altLang="zh-TW" sz="2400">
              <a:solidFill>
                <a:srgbClr val="FF0000"/>
              </a:solidFill>
              <a:latin typeface="思源黑體" panose="020B0500000000000000" pitchFamily="34" charset="-120"/>
              <a:ea typeface="思源黑體" panose="020B0500000000000000" pitchFamily="34" charset="-120"/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00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32" y="0"/>
            <a:ext cx="905773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0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32" y="0"/>
            <a:ext cx="905773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219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32" y="0"/>
            <a:ext cx="905773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362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怎麼連</a:t>
            </a: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RPi?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8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連線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RPi</a:t>
            </a:r>
            <a:endParaRPr lang="zh-TW" altLang="en-US">
              <a:latin typeface="思源黑體" panose="020B0500000000000000" pitchFamily="34" charset="-120"/>
              <a:ea typeface="思源黑體" panose="020B05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使用 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ssh </a:t>
            </a: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連線 </a:t>
            </a:r>
            <a:r>
              <a:rPr lang="en-US" altLang="zh-TW">
                <a:latin typeface="思源黑體" panose="020B0500000000000000" pitchFamily="34" charset="-120"/>
                <a:ea typeface="思源黑體" panose="020B0500000000000000" pitchFamily="34" charset="-120"/>
              </a:rPr>
              <a:t>RPi (</a:t>
            </a:r>
            <a:r>
              <a:rPr lang="zh-TW" altLang="en-US">
                <a:latin typeface="思源黑體" panose="020B0500000000000000" pitchFamily="34" charset="-120"/>
                <a:ea typeface="思源黑體" panose="020B0500000000000000" pitchFamily="34" charset="-120"/>
              </a:rPr>
              <a:t>預設域名</a:t>
            </a:r>
            <a:r>
              <a:rPr lang="en-US" altLang="zh-TW">
                <a:latin typeface="思源黑體" panose="020B0500000000000000" pitchFamily="34" charset="-120"/>
                <a:ea typeface="思源黑體" panose="020B0500000000000000" pitchFamily="34" charset="-120"/>
              </a:rPr>
              <a:t>:</a:t>
            </a:r>
            <a:r>
              <a:rPr lang="zh-TW" altLang="en-US">
                <a:latin typeface="思源黑體" panose="020B0500000000000000" pitchFamily="34" charset="-120"/>
                <a:ea typeface="思源黑體" panose="020B0500000000000000" pitchFamily="34" charset="-120"/>
              </a:rPr>
              <a:t> </a:t>
            </a:r>
            <a:r>
              <a:rPr lang="en-US" altLang="zh-TW">
                <a:latin typeface="思源黑體" panose="020B0500000000000000" pitchFamily="34" charset="-120"/>
                <a:ea typeface="思源黑體" panose="020B0500000000000000" pitchFamily="34" charset="-120"/>
              </a:rPr>
              <a:t>raspberrypi.local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)</a:t>
            </a:r>
          </a:p>
          <a:p>
            <a:pPr lvl="1"/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使用 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putty </a:t>
            </a: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或作業系統內建的 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ssh</a:t>
            </a:r>
          </a:p>
          <a:p>
            <a:pPr lvl="1"/>
            <a:r>
              <a:rPr lang="zh-TW" altLang="en-US">
                <a:latin typeface="思源黑體" panose="020B0500000000000000" pitchFamily="34" charset="-120"/>
                <a:ea typeface="思源黑體" panose="020B0500000000000000" pitchFamily="34" charset="-120"/>
              </a:rPr>
              <a:t>譬如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: ssh pi@raspberrypi.local</a:t>
            </a:r>
          </a:p>
          <a:p>
            <a:pPr lvl="1"/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username: pi</a:t>
            </a:r>
          </a:p>
          <a:p>
            <a:pPr lvl="1"/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password: raspberry</a:t>
            </a:r>
            <a:endParaRPr lang="en-US" altLang="zh-TW">
              <a:latin typeface="思源黑體" panose="020B0500000000000000" pitchFamily="34" charset="-120"/>
              <a:ea typeface="思源黑體" panose="020B0500000000000000" pitchFamily="34" charset="-120"/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3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833437"/>
            <a:ext cx="9591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9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833437"/>
            <a:ext cx="9591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0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833437"/>
            <a:ext cx="9591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0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72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MQTT?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596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" y="4887426"/>
            <a:ext cx="2638538" cy="1786290"/>
          </a:xfrm>
          <a:prstGeom prst="rect">
            <a:avLst/>
          </a:prstGeom>
        </p:spPr>
      </p:pic>
      <p:pic>
        <p:nvPicPr>
          <p:cNvPr id="5" name="Picture 6" descr="KY-015 Temperature and Humidity Sensor Module - ArduinoModulesInf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r="18256"/>
          <a:stretch/>
        </p:blipFill>
        <p:spPr bwMode="auto">
          <a:xfrm>
            <a:off x="4029093" y="5322607"/>
            <a:ext cx="582902" cy="91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281499" y="4887426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smtClean="0"/>
              <a:t>+</a:t>
            </a:r>
            <a:endParaRPr lang="zh-TW" altLang="en-US" sz="960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059289" y="3104444"/>
            <a:ext cx="1936058" cy="14059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123259" y="3545811"/>
            <a:ext cx="2438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MQTT (Publish)</a:t>
            </a:r>
            <a:endParaRPr lang="zh-TW" altLang="en-US" sz="280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420" y="656388"/>
            <a:ext cx="2319383" cy="2319383"/>
          </a:xfrm>
          <a:prstGeom prst="rect">
            <a:avLst/>
          </a:prstGeom>
        </p:spPr>
      </p:pic>
      <p:pic>
        <p:nvPicPr>
          <p:cNvPr id="13" name="圖片 1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888" y="4886829"/>
            <a:ext cx="3342075" cy="17928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直線單箭頭接點 13"/>
          <p:cNvCxnSpPr/>
          <p:nvPr/>
        </p:nvCxnSpPr>
        <p:spPr>
          <a:xfrm flipH="1" flipV="1">
            <a:off x="7269064" y="3104444"/>
            <a:ext cx="1953958" cy="1374053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702792" y="3545811"/>
            <a:ext cx="278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MQTT (Subscribe)</a:t>
            </a:r>
            <a:endParaRPr lang="zh-TW" altLang="en-US" sz="2800"/>
          </a:p>
        </p:txBody>
      </p:sp>
      <p:sp>
        <p:nvSpPr>
          <p:cNvPr id="21" name="文字方塊 20"/>
          <p:cNvSpPr txBox="1"/>
          <p:nvPr/>
        </p:nvSpPr>
        <p:spPr>
          <a:xfrm>
            <a:off x="4693006" y="10057"/>
            <a:ext cx="2734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smtClean="0"/>
              <a:t>MQTT</a:t>
            </a:r>
            <a:r>
              <a:rPr lang="zh-TW" altLang="en-US" sz="3600" b="1" smtClean="0"/>
              <a:t> </a:t>
            </a:r>
            <a:r>
              <a:rPr lang="en-US" altLang="zh-TW" sz="3600" b="1" smtClean="0"/>
              <a:t>Broker</a:t>
            </a:r>
            <a:endParaRPr lang="zh-TW" altLang="en-US" sz="3600" b="1"/>
          </a:p>
        </p:txBody>
      </p:sp>
    </p:spTree>
    <p:extLst>
      <p:ext uri="{BB962C8B-B14F-4D97-AF65-F5344CB8AC3E}">
        <p14:creationId xmlns:p14="http://schemas.microsoft.com/office/powerpoint/2010/main" val="294438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先在</a:t>
            </a:r>
            <a:r>
              <a:rPr lang="zh-TW" alt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電上玩玩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MQTT?</a:t>
            </a:r>
            <a:b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等一下再</a:t>
            </a: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RPi</a:t>
            </a: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玩一次！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907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測試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MQTT</a:t>
            </a:r>
            <a:endParaRPr lang="zh-TW" altLang="en-US">
              <a:latin typeface="思源黑體" panose="020B0500000000000000" pitchFamily="34" charset="-120"/>
              <a:ea typeface="思源黑體" panose="020B0500000000000000" pitchFamily="34" charset="-120"/>
            </a:endParaRPr>
          </a:p>
        </p:txBody>
      </p:sp>
      <p:pic>
        <p:nvPicPr>
          <p:cNvPr id="4" name="圖片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32" y="1461617"/>
            <a:ext cx="9742311" cy="52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遠端開發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226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Raspberry Pi Remote Development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8" y="2182357"/>
            <a:ext cx="8536893" cy="45796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199" y="1367522"/>
            <a:ext cx="863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“Remote </a:t>
            </a:r>
            <a:r>
              <a:rPr lang="en-US" altLang="zh-TW" sz="240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SSH needs a Raspberry Pi 3 or 4. It is not supported on older Raspberry Pis, or on Raspberry Pi Zero</a:t>
            </a:r>
            <a:r>
              <a:rPr lang="en-US" altLang="zh-TW" sz="240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.”</a:t>
            </a:r>
            <a:endParaRPr lang="zh-TW" altLang="en-US" sz="240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42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7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6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Raspberry Pi Imager</a:t>
            </a:r>
            <a:endParaRPr lang="zh-TW" altLang="en-US" sz="6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13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0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2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4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9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9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6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4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插</a:t>
            </a: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個感測器？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量量溫度跟濕度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00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讀取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DHT11</a:t>
            </a: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溫濕度感測器</a:t>
            </a:r>
            <a:endParaRPr lang="zh-TW" altLang="en-US">
              <a:latin typeface="思源黑體" panose="020B0500000000000000" pitchFamily="34" charset="-120"/>
              <a:ea typeface="思源黑體" panose="020B05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522156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安裝必要套件：</a:t>
            </a:r>
            <a:endParaRPr lang="en-US" altLang="zh-TW" smtClean="0">
              <a:latin typeface="思源黑體" panose="020B0500000000000000" pitchFamily="34" charset="-120"/>
              <a:ea typeface="思源黑體" panose="020B0500000000000000" pitchFamily="34" charset="-120"/>
            </a:endParaRP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pip3 </a:t>
            </a:r>
            <a:r>
              <a:rPr lang="en-US" altLang="zh-TW"/>
              <a:t>install adafruit-circuitpython-dht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/>
              <a:t>sudo apt-get install libgpiod2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5246"/>
          <a:stretch/>
        </p:blipFill>
        <p:spPr>
          <a:xfrm>
            <a:off x="7631112" y="1690688"/>
            <a:ext cx="3860977" cy="41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2" y="1119187"/>
            <a:ext cx="59340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83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7934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讓程式開機</a:t>
            </a:r>
            <a:r>
              <a:rPr lang="zh-TW" altLang="en-US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後自動執行</a:t>
            </a:r>
            <a:r>
              <a:rPr lang="en-US" altLang="zh-TW" sz="8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8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88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設定程式在</a:t>
            </a:r>
            <a:r>
              <a:rPr lang="en-US" altLang="zh-TW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RPi</a:t>
            </a: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開機後</a:t>
            </a:r>
            <a:r>
              <a:rPr lang="zh-TW" altLang="en-US">
                <a:latin typeface="思源黑體" panose="020B0500000000000000" pitchFamily="34" charset="-120"/>
                <a:ea typeface="思源黑體" panose="020B0500000000000000" pitchFamily="34" charset="-120"/>
              </a:rPr>
              <a:t>自動</a:t>
            </a:r>
            <a:r>
              <a:rPr lang="zh-TW" altLang="en-US" smtClean="0">
                <a:latin typeface="思源黑體" panose="020B0500000000000000" pitchFamily="34" charset="-120"/>
                <a:ea typeface="思源黑體" panose="020B0500000000000000" pitchFamily="34" charset="-120"/>
              </a:rPr>
              <a:t>執行</a:t>
            </a:r>
            <a:endParaRPr lang="zh-TW" altLang="en-US">
              <a:latin typeface="思源黑體" panose="020B0500000000000000" pitchFamily="34" charset="-120"/>
              <a:ea typeface="思源黑體" panose="020B05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/>
              <a:t>mkdir /home/pi/.config/autostart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>
                <a:latin typeface="思源黑體" panose="020B0500000000000000" pitchFamily="34" charset="-120"/>
                <a:ea typeface="思源黑體" panose="020B0500000000000000" pitchFamily="34" charset="-120"/>
              </a:rPr>
              <a:t>編輯 </a:t>
            </a:r>
            <a:r>
              <a:rPr lang="en-US" altLang="zh-TW">
                <a:latin typeface="思源黑體" panose="020B0500000000000000" pitchFamily="34" charset="-120"/>
                <a:ea typeface="思源黑體" panose="020B0500000000000000" pitchFamily="34" charset="-120"/>
              </a:rPr>
              <a:t>.desktop </a:t>
            </a:r>
            <a:r>
              <a:rPr lang="zh-TW" altLang="en-US">
                <a:latin typeface="思源黑體" panose="020B0500000000000000" pitchFamily="34" charset="-120"/>
                <a:ea typeface="思源黑體" panose="020B0500000000000000" pitchFamily="34" charset="-120"/>
              </a:rPr>
              <a:t>檔，放入 </a:t>
            </a:r>
            <a:r>
              <a:rPr lang="en-US" altLang="zh-TW">
                <a:latin typeface="思源黑體" panose="020B0500000000000000" pitchFamily="34" charset="-120"/>
                <a:ea typeface="思源黑體" panose="020B0500000000000000" pitchFamily="34" charset="-120"/>
              </a:rPr>
              <a:t>autostart </a:t>
            </a:r>
            <a:r>
              <a:rPr lang="zh-TW" altLang="en-US">
                <a:latin typeface="思源黑體" panose="020B0500000000000000" pitchFamily="34" charset="-120"/>
                <a:ea typeface="思源黑體" panose="020B0500000000000000" pitchFamily="34" charset="-120"/>
              </a:rPr>
              <a:t>目錄中</a:t>
            </a:r>
          </a:p>
          <a:p>
            <a:pPr marL="0" indent="0">
              <a:buNone/>
            </a:pPr>
            <a:endParaRPr lang="zh-TW" altLang="en-US"/>
          </a:p>
          <a:p>
            <a:pPr marL="0" indent="0">
              <a:buNone/>
            </a:pPr>
            <a:r>
              <a:rPr lang="en-US" altLang="zh-TW"/>
              <a:t>chmod +x myscript.desktop 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sudo reboot</a:t>
            </a:r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52623" y="5041458"/>
            <a:ext cx="721359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400"/>
              <a:t>[Desktop Entry]</a:t>
            </a:r>
          </a:p>
          <a:p>
            <a:r>
              <a:rPr lang="zh-TW" altLang="en-US" sz="2400"/>
              <a:t>Type=Application</a:t>
            </a:r>
          </a:p>
          <a:p>
            <a:r>
              <a:rPr lang="zh-TW" altLang="en-US" sz="2400"/>
              <a:t>Name=DHT11</a:t>
            </a:r>
          </a:p>
          <a:p>
            <a:r>
              <a:rPr lang="zh-TW" altLang="en-US" sz="2400"/>
              <a:t>Exec=/usr/bin/python3 /home/pi/code/dht11_mqtt.py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673600" y="4537189"/>
            <a:ext cx="27899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solidFill>
                  <a:srgbClr val="FF0000"/>
                </a:solidFill>
                <a:latin typeface="思源黑體" panose="020B0500000000000000" pitchFamily="34" charset="-120"/>
                <a:ea typeface="思源黑體" panose="020B0500000000000000" pitchFamily="34" charset="-120"/>
              </a:rPr>
              <a:t>.desktop </a:t>
            </a:r>
            <a:r>
              <a:rPr lang="zh-TW" altLang="en-US" sz="2400" smtClean="0">
                <a:solidFill>
                  <a:srgbClr val="FF0000"/>
                </a:solidFill>
                <a:latin typeface="思源黑體" panose="020B0500000000000000" pitchFamily="34" charset="-120"/>
                <a:ea typeface="思源黑體" panose="020B0500000000000000" pitchFamily="34" charset="-120"/>
              </a:rPr>
              <a:t>檔</a:t>
            </a:r>
            <a:r>
              <a:rPr lang="en-US" altLang="zh-TW" sz="2400" smtClean="0">
                <a:solidFill>
                  <a:srgbClr val="FF0000"/>
                </a:solidFill>
                <a:latin typeface="思源黑體" panose="020B0500000000000000" pitchFamily="34" charset="-120"/>
                <a:ea typeface="思源黑體" panose="020B0500000000000000" pitchFamily="34" charset="-120"/>
              </a:rPr>
              <a:t> </a:t>
            </a:r>
            <a:r>
              <a:rPr lang="zh-TW" altLang="en-US" sz="2400" smtClean="0">
                <a:solidFill>
                  <a:srgbClr val="FF0000"/>
                </a:solidFill>
                <a:latin typeface="思源黑體" panose="020B0500000000000000" pitchFamily="34" charset="-120"/>
                <a:ea typeface="思源黑體" panose="020B0500000000000000" pitchFamily="34" charset="-120"/>
              </a:rPr>
              <a:t>範例：</a:t>
            </a:r>
            <a:endParaRPr lang="en-US" altLang="zh-TW" sz="2400">
              <a:solidFill>
                <a:srgbClr val="FF0000"/>
              </a:solidFill>
              <a:latin typeface="思源黑體" panose="020B0500000000000000" pitchFamily="34" charset="-120"/>
              <a:ea typeface="思源黑體" panose="020B0500000000000000" pitchFamily="34" charset="-120"/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6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15700"/>
          <a:stretch/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2474976"/>
            <a:ext cx="12192000" cy="2296509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9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Q &amp; A</a:t>
            </a:r>
            <a:endParaRPr lang="zh-TW" altLang="en-US" sz="9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51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15850"/>
          <a:stretch/>
        </p:blipFill>
        <p:spPr>
          <a:xfrm>
            <a:off x="0" y="0"/>
            <a:ext cx="12192000" cy="683971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5532437"/>
            <a:ext cx="12192000" cy="1325563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</a:t>
            </a:r>
            <a:endParaRPr lang="zh-TW" altLang="en-US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05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2" y="1119187"/>
            <a:ext cx="59340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9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2" y="1119187"/>
            <a:ext cx="59340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1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243012"/>
            <a:ext cx="6496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7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20359</TotalTime>
  <Words>347</Words>
  <Application>Microsoft Office PowerPoint</Application>
  <PresentationFormat>寬螢幕</PresentationFormat>
  <Paragraphs>81</Paragraphs>
  <Slides>64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3" baseType="lpstr">
      <vt:lpstr>Arial Unicode MS</vt:lpstr>
      <vt:lpstr>思源黑體</vt:lpstr>
      <vt:lpstr>微軟正黑體</vt:lpstr>
      <vt:lpstr>新細明體</vt:lpstr>
      <vt:lpstr>Arial</vt:lpstr>
      <vt:lpstr>Calibri</vt:lpstr>
      <vt:lpstr>Calibri Light</vt:lpstr>
      <vt:lpstr>Courier New</vt:lpstr>
      <vt:lpstr>Office 佈景主題</vt:lpstr>
      <vt:lpstr>樹莓派簡介</vt:lpstr>
      <vt:lpstr>RPi是什麼?</vt:lpstr>
      <vt:lpstr>PowerPoint 簡報</vt:lpstr>
      <vt:lpstr>安裝Raspberry Pi Imager</vt:lpstr>
      <vt:lpstr>PowerPoint 簡報</vt:lpstr>
      <vt:lpstr>PowerPoint 簡報</vt:lpstr>
      <vt:lpstr>PowerPoint 簡報</vt:lpstr>
      <vt:lpstr>PowerPoint 簡報</vt:lpstr>
      <vt:lpstr>PowerPoint 簡報</vt:lpstr>
      <vt:lpstr>怎麼安裝作業系統?</vt:lpstr>
      <vt:lpstr>燒錄作業系統至RPi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沒有螢幕、鍵盤？ 怎麼設定連線?</vt:lpstr>
      <vt:lpstr>Raspberry Pi Headless Connection</vt:lpstr>
      <vt:lpstr>PowerPoint 簡報</vt:lpstr>
      <vt:lpstr>PowerPoint 簡報</vt:lpstr>
      <vt:lpstr>PowerPoint 簡報</vt:lpstr>
      <vt:lpstr>怎麼連上RPi?</vt:lpstr>
      <vt:lpstr>連線RPi</vt:lpstr>
      <vt:lpstr>PowerPoint 簡報</vt:lpstr>
      <vt:lpstr>PowerPoint 簡報</vt:lpstr>
      <vt:lpstr>PowerPoint 簡報</vt:lpstr>
      <vt:lpstr>什麼是MQTT?</vt:lpstr>
      <vt:lpstr>PowerPoint 簡報</vt:lpstr>
      <vt:lpstr>先在筆電上玩玩MQTT? 等一下再到RPi玩一次！</vt:lpstr>
      <vt:lpstr>測試MQTT</vt:lpstr>
      <vt:lpstr>遠端開發?</vt:lpstr>
      <vt:lpstr>Raspberry Pi Remote Development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插個感測器？ 量量溫度跟濕度?</vt:lpstr>
      <vt:lpstr>讀取DHT11溫濕度感測器</vt:lpstr>
      <vt:lpstr>PowerPoint 簡報</vt:lpstr>
      <vt:lpstr>PowerPoint 簡報</vt:lpstr>
      <vt:lpstr>讓程式開機後自動執行?</vt:lpstr>
      <vt:lpstr>設定程式在RPi開機後自動執行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Victor Gau</dc:creator>
  <cp:lastModifiedBy>Victor Gau</cp:lastModifiedBy>
  <cp:revision>340</cp:revision>
  <dcterms:created xsi:type="dcterms:W3CDTF">2020-10-11T02:00:51Z</dcterms:created>
  <dcterms:modified xsi:type="dcterms:W3CDTF">2021-06-04T15:40:34Z</dcterms:modified>
</cp:coreProperties>
</file>